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1"/>
  </p:notesMasterIdLst>
  <p:sldIdLst>
    <p:sldId id="272" r:id="rId4"/>
    <p:sldId id="297" r:id="rId5"/>
    <p:sldId id="316" r:id="rId6"/>
    <p:sldId id="335" r:id="rId7"/>
    <p:sldId id="394" r:id="rId8"/>
    <p:sldId id="350" r:id="rId9"/>
    <p:sldId id="383" r:id="rId10"/>
    <p:sldId id="395" r:id="rId11"/>
    <p:sldId id="396" r:id="rId12"/>
    <p:sldId id="397" r:id="rId13"/>
    <p:sldId id="384" r:id="rId14"/>
    <p:sldId id="354" r:id="rId15"/>
    <p:sldId id="391" r:id="rId16"/>
    <p:sldId id="392" r:id="rId17"/>
    <p:sldId id="398" r:id="rId18"/>
    <p:sldId id="399" r:id="rId19"/>
    <p:sldId id="276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475F-3C00-41B3-B270-C377B555FD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26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2019/1/17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2019/1/17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第二十週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49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2019.01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9802" r="51881" b="16832"/>
          <a:stretch/>
        </p:blipFill>
        <p:spPr>
          <a:xfrm>
            <a:off x="1787681" y="0"/>
            <a:ext cx="8616637" cy="63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1982362" y="3022600"/>
            <a:ext cx="8365749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利用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使用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LSTM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假設訓練樣本為一時間序列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= 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[0.1, 0.2, 0.3]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的輸入必須為</a:t>
            </a:r>
            <a:r>
              <a:rPr lang="en-US" altLang="zh-TW" sz="2800" b="1" spc="-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spc="-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樣本數，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timestep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8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numpy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reshape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函數來改變維度 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寫法有兩種</a:t>
            </a:r>
            <a:r>
              <a:rPr lang="en-US" altLang="zh-TW" sz="28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42400" lvl="2" indent="-4572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r>
              <a:rPr lang="en-US" altLang="zh-TW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= </a:t>
            </a:r>
            <a:r>
              <a:rPr lang="en-US" altLang="zh-TW" sz="24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data.reshape</a:t>
            </a:r>
            <a:r>
              <a:rPr lang="en-US" altLang="zh-TW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((1,3,1)) </a:t>
            </a:r>
          </a:p>
          <a:p>
            <a:pPr marL="842400" lvl="2" indent="-4572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/>
            </a:pPr>
            <a:r>
              <a:rPr lang="en-US" altLang="zh-TW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= </a:t>
            </a:r>
            <a:r>
              <a:rPr lang="en-US" altLang="zh-TW" sz="24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np.reshape</a:t>
            </a:r>
            <a:r>
              <a:rPr lang="en-US" altLang="zh-TW" sz="24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(data, (1,3,1))</a:t>
            </a: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8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的參數詳解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28317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TW" dirty="0" err="1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return_sequences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：設為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True</a:t>
                </a:r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，回傳所有時刻的輸出</a:t>
                </a:r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28317"/>
              </a:xfrm>
              <a:blipFill rotWithShape="0">
                <a:blip r:embed="rId2"/>
                <a:stretch>
                  <a:fillRect l="-1697" t="-2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8168" t="27196" r="61535" b="29636"/>
          <a:stretch/>
        </p:blipFill>
        <p:spPr>
          <a:xfrm>
            <a:off x="1566249" y="2256874"/>
            <a:ext cx="4906979" cy="39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的參數詳解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716670" lvl="1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 startAt="2"/>
            </a:pPr>
            <a:r>
              <a:rPr lang="en-US" altLang="zh-TW" sz="20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return_state</a:t>
            </a:r>
            <a:r>
              <a:rPr lang="zh-TW" altLang="en-US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：設為</a:t>
            </a:r>
            <a:r>
              <a:rPr lang="en-US" altLang="zh-TW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r>
              <a:rPr lang="zh-TW" altLang="en-US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，回傳最後時刻的</a:t>
            </a:r>
            <a:r>
              <a:rPr lang="en-US" altLang="zh-TW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hidden state </a:t>
            </a:r>
            <a:r>
              <a:rPr lang="zh-TW" altLang="en-US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 最後時刻的 </a:t>
            </a:r>
            <a:r>
              <a:rPr lang="en-US" altLang="zh-TW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state</a:t>
            </a: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8317" t="40264" r="58787" b="14983"/>
          <a:stretch/>
        </p:blipFill>
        <p:spPr>
          <a:xfrm>
            <a:off x="1819747" y="2234935"/>
            <a:ext cx="5366435" cy="41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的參數詳解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716670" lvl="1" indent="-51435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+mj-lt"/>
              <a:buAutoNum type="arabicPeriod" startAt="3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return_sequences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spc="-1" dirty="0" err="1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return_state</a:t>
            </a:r>
            <a:r>
              <a:rPr lang="zh-TW" altLang="en-US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皆設為</a:t>
            </a:r>
            <a:r>
              <a:rPr lang="en-US" altLang="zh-TW" sz="2000" spc="-1" dirty="0" smtClean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317" t="43961" r="49876" b="4818"/>
          <a:stretch/>
        </p:blipFill>
        <p:spPr>
          <a:xfrm>
            <a:off x="1783532" y="2209045"/>
            <a:ext cx="5948127" cy="40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Bidirectional LSTM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545220" lvl="1" indent="-3429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常用於自然語言處理任務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文本分類、文本情感分析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545220" lvl="1" indent="-3429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31" y="2269779"/>
            <a:ext cx="5454808" cy="40717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8615" t="63630" r="45940" b="15512"/>
          <a:stretch/>
        </p:blipFill>
        <p:spPr>
          <a:xfrm>
            <a:off x="6428739" y="2663183"/>
            <a:ext cx="5540721" cy="29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0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RNN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LSTM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458280" indent="-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200" spc="300" dirty="0"/>
              <a:t>利用</a:t>
            </a:r>
            <a:r>
              <a:rPr lang="en-US" altLang="zh-TW" sz="3200" spc="300" dirty="0" err="1"/>
              <a:t>Keras</a:t>
            </a:r>
            <a:r>
              <a:rPr lang="zh-TW" altLang="en-US" sz="3200" spc="300" dirty="0"/>
              <a:t>使用</a:t>
            </a:r>
            <a:r>
              <a:rPr lang="en-US" altLang="zh-TW" sz="3200" spc="300" dirty="0"/>
              <a:t>LSTM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458280" indent="-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 panose="020B0604020202020204" pitchFamily="34" charset="0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4" y="2724149"/>
            <a:ext cx="4617614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RNN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、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LSTM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868" y="1754939"/>
            <a:ext cx="9958812" cy="2474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196868" y="4332494"/>
                <a:ext cx="1028393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h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：每一時刻的輸出</a:t>
                </a:r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：每一時刻的輸入</a:t>
                </a:r>
                <a:endParaRPr lang="en-US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假設現只有一個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</a:t>
                </a: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</a:t>
                </a:r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分別為</a:t>
                </a:r>
                <a:r>
                  <a:rPr lang="zh-TW" altLang="en-US" sz="2000" u="sng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該時刻的輸入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u="sng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1" i="1" u="sng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𝒙</m:t>
                        </m:r>
                      </m:e>
                      <m:sub>
                        <m:r>
                          <a:rPr lang="en-US" altLang="zh-TW" sz="2000" b="1" i="1" u="sng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及</a:t>
                </a:r>
                <a:r>
                  <a:rPr lang="zh-TW" altLang="en-US" sz="2000" u="sng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上一時刻的輸出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1" i="1" u="sng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000" b="1" i="1" u="sng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𝒉</m:t>
                        </m:r>
                      </m:e>
                      <m:sub>
                        <m:r>
                          <a:rPr lang="en-US" altLang="zh-TW" sz="2000" b="1" i="1" u="sng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𝒕</m:t>
                        </m:r>
                        <m:r>
                          <a:rPr lang="en-US" altLang="zh-TW" sz="2000" b="1" i="1" u="sng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−</m:t>
                        </m:r>
                        <m:r>
                          <a:rPr lang="en-US" altLang="zh-TW" sz="2000" b="1" i="1" u="sng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TW" sz="2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868" y="4332494"/>
                <a:ext cx="10283932" cy="1631216"/>
              </a:xfrm>
              <a:prstGeom prst="rect">
                <a:avLst/>
              </a:prstGeom>
              <a:blipFill rotWithShape="0">
                <a:blip r:embed="rId3"/>
                <a:stretch>
                  <a:fillRect l="-593"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97279" y="1777603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的特性在於它能利用以前的訊息，例如預測下一出現字詞時，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能夠參考前後文來預測。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20" y="2296545"/>
            <a:ext cx="7757011" cy="35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的弱點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26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理論上，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應能夠利用過去所有時刻的訊息，但實踐上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只記得最近的訊息，而時間較遠的訊息會被遺忘。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為了解決此問題，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引入下列機制 ：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state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gate</a:t>
            </a: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22218" y="1845733"/>
            <a:ext cx="993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97278" y="0"/>
            <a:ext cx="23973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349" y="1729416"/>
            <a:ext cx="5967886" cy="223329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18595" y="1931295"/>
            <a:ext cx="35580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435" y="4079032"/>
            <a:ext cx="6112800" cy="229674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98435" y="4689695"/>
            <a:ext cx="6599886" cy="367267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981822" y="4710032"/>
                <a:ext cx="2037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822" y="4710032"/>
                <a:ext cx="203703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8153838" y="5457349"/>
                <a:ext cx="1692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8" y="5457349"/>
                <a:ext cx="169299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8153838" y="2447532"/>
                <a:ext cx="1692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8" y="2447532"/>
                <a:ext cx="169299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3045" t="17294" r="16608" b="17360"/>
          <a:stretch/>
        </p:blipFill>
        <p:spPr>
          <a:xfrm>
            <a:off x="1828799" y="0"/>
            <a:ext cx="8667953" cy="63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20462" r="52599" b="15828"/>
          <a:stretch/>
        </p:blipFill>
        <p:spPr>
          <a:xfrm>
            <a:off x="1782023" y="0"/>
            <a:ext cx="8359504" cy="63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9580</TotalTime>
  <Words>235</Words>
  <Application>Microsoft Office PowerPoint</Application>
  <PresentationFormat>寬螢幕</PresentationFormat>
  <Paragraphs>68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DejaVu Sans</vt:lpstr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1_回顧</vt:lpstr>
      <vt:lpstr>有機</vt:lpstr>
      <vt:lpstr>PowerPoint 簡報</vt:lpstr>
      <vt:lpstr>PowerPoint 簡報</vt:lpstr>
      <vt:lpstr>RNN、LSTM介紹</vt:lpstr>
      <vt:lpstr>RNN簡介</vt:lpstr>
      <vt:lpstr>RNN簡介</vt:lpstr>
      <vt:lpstr>RNN的弱點</vt:lpstr>
      <vt:lpstr>RNN 、 LSTM比較</vt:lpstr>
      <vt:lpstr>PowerPoint 簡報</vt:lpstr>
      <vt:lpstr>PowerPoint 簡報</vt:lpstr>
      <vt:lpstr>PowerPoint 簡報</vt:lpstr>
      <vt:lpstr>利用Keras使用LSTM</vt:lpstr>
      <vt:lpstr>資料整理</vt:lpstr>
      <vt:lpstr>LSTM的參數詳解</vt:lpstr>
      <vt:lpstr>LSTM的參數詳解</vt:lpstr>
      <vt:lpstr>LSTM的參數詳解</vt:lpstr>
      <vt:lpstr>Bidirectional LSTM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800</cp:revision>
  <dcterms:created xsi:type="dcterms:W3CDTF">2018-04-17T05:15:45Z</dcterms:created>
  <dcterms:modified xsi:type="dcterms:W3CDTF">2019-01-17T09:19:40Z</dcterms:modified>
</cp:coreProperties>
</file>